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9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5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5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1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55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0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3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5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4F3BE-2631-4464-8284-4F602FACEB71}" type="datetimeFigureOut">
              <a:rPr lang="zh-CN" altLang="en-US" smtClean="0"/>
              <a:t>2015-12-12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11D84-F6A9-4339-85C6-0A696BE3A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7504"/>
            <a:ext cx="9546624" cy="957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8836" y="1700808"/>
            <a:ext cx="85689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/>
              <a:t>Study and live abroad</a:t>
            </a:r>
          </a:p>
          <a:p>
            <a:r>
              <a:rPr lang="en-US" altLang="zh-CN" sz="7200" dirty="0"/>
              <a:t> </a:t>
            </a:r>
            <a:r>
              <a:rPr lang="en-US" altLang="zh-CN" sz="7200" dirty="0" smtClean="0"/>
              <a:t>                        </a:t>
            </a:r>
            <a:r>
              <a:rPr lang="en-US" altLang="zh-CN" sz="3600" dirty="0" smtClean="0"/>
              <a:t>by </a:t>
            </a:r>
            <a:r>
              <a:rPr lang="en-US" altLang="zh-CN" sz="3600" dirty="0"/>
              <a:t>C</a:t>
            </a:r>
            <a:r>
              <a:rPr lang="en-US" altLang="zh-CN" sz="3600" dirty="0" smtClean="0"/>
              <a:t>andice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141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99867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4104279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70" y="1628800"/>
            <a:ext cx="5543145" cy="369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63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1323528"/>
            <a:ext cx="9937104" cy="957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844824"/>
            <a:ext cx="7704856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6000" dirty="0" smtClean="0"/>
              <a:t>Thanks for listening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295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0"/>
            <a:ext cx="1099867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5908599" cy="306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91152"/>
            <a:ext cx="3097254" cy="413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20688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Peer pressure</a:t>
            </a:r>
          </a:p>
          <a:p>
            <a:r>
              <a:rPr lang="en-US" altLang="zh-CN" sz="3600" b="1" dirty="0" smtClean="0"/>
              <a:t>Difficult puzzles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37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6807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12474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Problems you may face</a:t>
            </a:r>
            <a:endParaRPr lang="zh-CN" altLang="en-US" sz="4800" b="1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573016"/>
            <a:ext cx="44767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58" y="3598520"/>
            <a:ext cx="22193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27" y="3611116"/>
            <a:ext cx="22193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182" y="0"/>
            <a:ext cx="10685148" cy="68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68232"/>
            <a:ext cx="377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Binge-watch</a:t>
            </a:r>
            <a:endParaRPr lang="zh-CN" altLang="en-US" sz="48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44" y="3068958"/>
            <a:ext cx="47625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45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4" y="11792"/>
            <a:ext cx="10536675" cy="700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1124744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D</a:t>
            </a:r>
            <a:r>
              <a:rPr lang="en-US" altLang="zh-CN" sz="4800" b="1" dirty="0" smtClean="0"/>
              <a:t>oge</a:t>
            </a:r>
            <a:endParaRPr lang="zh-CN" altLang="en-US" sz="48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7177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26" y="3177177"/>
            <a:ext cx="4666506" cy="278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2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99867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1196752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/>
              <a:t>Facepalm</a:t>
            </a:r>
            <a:endParaRPr lang="zh-CN" altLang="en-US" sz="48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97" y="2662808"/>
            <a:ext cx="52387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3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84" y="-6464"/>
            <a:ext cx="11009046" cy="686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3080" y="112474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Fantastic things you will meet</a:t>
            </a:r>
            <a:endParaRPr lang="zh-CN" altLang="en-US" sz="48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" y="3261911"/>
            <a:ext cx="4727127" cy="315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40" y="3425768"/>
            <a:ext cx="4656686" cy="286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87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92292"/>
            <a:ext cx="4230589" cy="281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592291"/>
            <a:ext cx="4056856" cy="279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4230589" cy="317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3615288"/>
            <a:ext cx="405685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2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96"/>
            <a:ext cx="11028022" cy="687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96"/>
            <a:ext cx="3772814" cy="669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677" y="1124744"/>
            <a:ext cx="5012323" cy="375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3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</Words>
  <Application>Microsoft Office PowerPoint</Application>
  <PresentationFormat>全屏显示(4:3)</PresentationFormat>
  <Paragraphs>11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主题​​</vt:lpstr>
      <vt:lpstr>PowerPoint 演示文稿</vt:lpstr>
      <vt:lpstr>PowerPoint 演示文稿</vt:lpstr>
      <vt:lpstr>PowerPoint 演示文稿</vt:lpstr>
      <vt:lpstr>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Home</cp:lastModifiedBy>
  <cp:revision>6</cp:revision>
  <dcterms:created xsi:type="dcterms:W3CDTF">2015-12-12T03:33:50Z</dcterms:created>
  <dcterms:modified xsi:type="dcterms:W3CDTF">2015-12-12T04:48:39Z</dcterms:modified>
</cp:coreProperties>
</file>